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510" r:id="rId2"/>
    <p:sldId id="528" r:id="rId3"/>
    <p:sldId id="521" r:id="rId4"/>
    <p:sldId id="520" r:id="rId5"/>
    <p:sldId id="513" r:id="rId6"/>
    <p:sldId id="538" r:id="rId7"/>
    <p:sldId id="539" r:id="rId8"/>
    <p:sldId id="557" r:id="rId9"/>
    <p:sldId id="558" r:id="rId10"/>
    <p:sldId id="540" r:id="rId11"/>
    <p:sldId id="537" r:id="rId12"/>
    <p:sldId id="542" r:id="rId13"/>
    <p:sldId id="543" r:id="rId14"/>
    <p:sldId id="541" r:id="rId15"/>
    <p:sldId id="544" r:id="rId16"/>
    <p:sldId id="545" r:id="rId17"/>
    <p:sldId id="530" r:id="rId18"/>
    <p:sldId id="535" r:id="rId19"/>
    <p:sldId id="568" r:id="rId20"/>
    <p:sldId id="569" r:id="rId21"/>
    <p:sldId id="570" r:id="rId22"/>
    <p:sldId id="571" r:id="rId23"/>
    <p:sldId id="555" r:id="rId24"/>
    <p:sldId id="572" r:id="rId25"/>
    <p:sldId id="573" r:id="rId26"/>
    <p:sldId id="531" r:id="rId27"/>
    <p:sldId id="526" r:id="rId28"/>
    <p:sldId id="567" r:id="rId29"/>
    <p:sldId id="556" r:id="rId30"/>
    <p:sldId id="559" r:id="rId31"/>
    <p:sldId id="566" r:id="rId32"/>
    <p:sldId id="560" r:id="rId33"/>
    <p:sldId id="563" r:id="rId34"/>
    <p:sldId id="562" r:id="rId35"/>
    <p:sldId id="561" r:id="rId36"/>
    <p:sldId id="564" r:id="rId37"/>
    <p:sldId id="56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569" autoAdjust="0"/>
  </p:normalViewPr>
  <p:slideViewPr>
    <p:cSldViewPr snapToGrid="0">
      <p:cViewPr>
        <p:scale>
          <a:sx n="100" d="100"/>
          <a:sy n="100" d="100"/>
        </p:scale>
        <p:origin x="106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add del mod">
        <pc:chgData name="zhaohan" userId="95e304e8ede71739" providerId="LiveId" clId="{8519ADB9-453D-406B-A2B7-641BA8116BEF}" dt="2022-12-25T22:21:30.609" v="2349" actId="14100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delSp modSp add mod ord">
        <pc:chgData name="zhaohan" userId="95e304e8ede71739" providerId="LiveId" clId="{8519ADB9-453D-406B-A2B7-641BA8116BEF}" dt="2022-12-25T22:22:09.093" v="2423" actId="2057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  <pc:sldChg chg="add">
        <pc:chgData name="zhaohan" userId="95e304e8ede71739" providerId="LiveId" clId="{8519ADB9-453D-406B-A2B7-641BA8116BEF}" dt="2022-12-27T16:03:03.585" v="2753"/>
        <pc:sldMkLst>
          <pc:docMk/>
          <pc:sldMk cId="3882910330" sldId="535"/>
        </pc:sldMkLst>
      </pc:sldChg>
    </pc:docChg>
  </pc:docChgLst>
  <pc:docChgLst>
    <pc:chgData name="zhaohan" userId="95e304e8ede71739" providerId="LiveId" clId="{6F4793E2-BFDC-471C-9F01-BB7EFE32CA5F}"/>
    <pc:docChg chg="undo custSel addSld delSld modSld sldOrd">
      <pc:chgData name="zhaohan" userId="95e304e8ede71739" providerId="LiveId" clId="{6F4793E2-BFDC-471C-9F01-BB7EFE32CA5F}" dt="2023-01-11T01:16:42.420" v="4292" actId="5793"/>
      <pc:docMkLst>
        <pc:docMk/>
      </pc:docMkLst>
      <pc:sldChg chg="modSp mod">
        <pc:chgData name="zhaohan" userId="95e304e8ede71739" providerId="LiveId" clId="{6F4793E2-BFDC-471C-9F01-BB7EFE32CA5F}" dt="2023-01-03T12:24:06.910" v="1012" actId="20577"/>
        <pc:sldMkLst>
          <pc:docMk/>
          <pc:sldMk cId="3700847906" sldId="510"/>
        </pc:sldMkLst>
        <pc:spChg chg="mod">
          <ac:chgData name="zhaohan" userId="95e304e8ede71739" providerId="LiveId" clId="{6F4793E2-BFDC-471C-9F01-BB7EFE32CA5F}" dt="2023-01-03T12:24:06.910" v="1012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mod">
        <pc:chgData name="zhaohan" userId="95e304e8ede71739" providerId="LiveId" clId="{6F4793E2-BFDC-471C-9F01-BB7EFE32CA5F}" dt="2023-01-11T01:05:24.126" v="2547" actId="403"/>
        <pc:sldMkLst>
          <pc:docMk/>
          <pc:sldMk cId="3082692664" sldId="526"/>
        </pc:sldMkLst>
        <pc:spChg chg="add mod">
          <ac:chgData name="zhaohan" userId="95e304e8ede71739" providerId="LiveId" clId="{6F4793E2-BFDC-471C-9F01-BB7EFE32CA5F}" dt="2023-01-11T01:05:24.126" v="2547" actId="403"/>
          <ac:spMkLst>
            <pc:docMk/>
            <pc:sldMk cId="3082692664" sldId="526"/>
            <ac:spMk id="4" creationId="{EF336E6A-11BD-060C-D978-2E5605FBEA65}"/>
          </ac:spMkLst>
        </pc:spChg>
        <pc:picChg chg="add del mod">
          <ac:chgData name="zhaohan" userId="95e304e8ede71739" providerId="LiveId" clId="{6F4793E2-BFDC-471C-9F01-BB7EFE32CA5F}" dt="2023-01-09T22:39:23.699" v="2269" actId="21"/>
          <ac:picMkLst>
            <pc:docMk/>
            <pc:sldMk cId="3082692664" sldId="526"/>
            <ac:picMk id="3" creationId="{A4B0444C-B574-B2E3-B419-3DC5684A5984}"/>
          </ac:picMkLst>
        </pc:picChg>
      </pc:sldChg>
      <pc:sldChg chg="modSp mod">
        <pc:chgData name="zhaohan" userId="95e304e8ede71739" providerId="LiveId" clId="{6F4793E2-BFDC-471C-9F01-BB7EFE32CA5F}" dt="2022-12-27T22:35:40.531" v="471" actId="20577"/>
        <pc:sldMkLst>
          <pc:docMk/>
          <pc:sldMk cId="2906041494" sldId="530"/>
        </pc:sldMkLst>
        <pc:spChg chg="mod">
          <ac:chgData name="zhaohan" userId="95e304e8ede71739" providerId="LiveId" clId="{6F4793E2-BFDC-471C-9F01-BB7EFE32CA5F}" dt="2022-12-27T22:35:40.531" v="471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4058389251" sldId="537"/>
        </pc:sldMkLst>
      </pc:sldChg>
      <pc:sldChg chg="addSp delSp modSp new mod">
        <pc:chgData name="zhaohan" userId="95e304e8ede71739" providerId="LiveId" clId="{6F4793E2-BFDC-471C-9F01-BB7EFE32CA5F}" dt="2022-12-27T21:51:11.142" v="221" actId="20577"/>
        <pc:sldMkLst>
          <pc:docMk/>
          <pc:sldMk cId="4070709631" sldId="538"/>
        </pc:sldMkLst>
        <pc:spChg chg="del">
          <ac:chgData name="zhaohan" userId="95e304e8ede71739" providerId="LiveId" clId="{6F4793E2-BFDC-471C-9F01-BB7EFE32CA5F}" dt="2022-12-27T21:43:09.234" v="111" actId="478"/>
          <ac:spMkLst>
            <pc:docMk/>
            <pc:sldMk cId="4070709631" sldId="538"/>
            <ac:spMk id="2" creationId="{A070A06F-A5C3-52C4-E276-73E6F77A556A}"/>
          </ac:spMkLst>
        </pc:spChg>
        <pc:spChg chg="del">
          <ac:chgData name="zhaohan" userId="95e304e8ede71739" providerId="LiveId" clId="{6F4793E2-BFDC-471C-9F01-BB7EFE32CA5F}" dt="2022-12-27T21:43:09.234" v="111" actId="478"/>
          <ac:spMkLst>
            <pc:docMk/>
            <pc:sldMk cId="4070709631" sldId="538"/>
            <ac:spMk id="3" creationId="{8B9043B0-2EB8-C60F-0077-8745B6E5B0FD}"/>
          </ac:spMkLst>
        </pc:spChg>
        <pc:spChg chg="add mod">
          <ac:chgData name="zhaohan" userId="95e304e8ede71739" providerId="LiveId" clId="{6F4793E2-BFDC-471C-9F01-BB7EFE32CA5F}" dt="2022-12-27T21:51:08.968" v="219" actId="20577"/>
          <ac:spMkLst>
            <pc:docMk/>
            <pc:sldMk cId="4070709631" sldId="538"/>
            <ac:spMk id="5" creationId="{65AB64CC-F54F-B83D-BC48-47C644585A47}"/>
          </ac:spMkLst>
        </pc:spChg>
        <pc:spChg chg="add mod">
          <ac:chgData name="zhaohan" userId="95e304e8ede71739" providerId="LiveId" clId="{6F4793E2-BFDC-471C-9F01-BB7EFE32CA5F}" dt="2022-12-27T21:51:11.142" v="221" actId="20577"/>
          <ac:spMkLst>
            <pc:docMk/>
            <pc:sldMk cId="4070709631" sldId="538"/>
            <ac:spMk id="6" creationId="{A2540AC6-EB9A-C519-66D2-FA1B4798F0EA}"/>
          </ac:spMkLst>
        </pc:spChg>
        <pc:picChg chg="add mod">
          <ac:chgData name="zhaohan" userId="95e304e8ede71739" providerId="LiveId" clId="{6F4793E2-BFDC-471C-9F01-BB7EFE32CA5F}" dt="2022-12-27T21:43:41.415" v="176" actId="1076"/>
          <ac:picMkLst>
            <pc:docMk/>
            <pc:sldMk cId="4070709631" sldId="538"/>
            <ac:picMk id="4" creationId="{1460A8B6-A27B-2DD6-FB2F-16CF2F7CBA59}"/>
          </ac:picMkLst>
        </pc:picChg>
        <pc:picChg chg="add mod">
          <ac:chgData name="zhaohan" userId="95e304e8ede71739" providerId="LiveId" clId="{6F4793E2-BFDC-471C-9F01-BB7EFE32CA5F}" dt="2022-12-27T21:44:17.714" v="182" actId="14100"/>
          <ac:picMkLst>
            <pc:docMk/>
            <pc:sldMk cId="4070709631" sldId="538"/>
            <ac:picMk id="8" creationId="{9C35EA45-7105-BB9D-46C4-756DC4E4F040}"/>
          </ac:picMkLst>
        </pc:picChg>
      </pc:sldChg>
      <pc:sldChg chg="addSp delSp modSp add mod">
        <pc:chgData name="zhaohan" userId="95e304e8ede71739" providerId="LiveId" clId="{6F4793E2-BFDC-471C-9F01-BB7EFE32CA5F}" dt="2022-12-27T21:52:10.028" v="235" actId="14100"/>
        <pc:sldMkLst>
          <pc:docMk/>
          <pc:sldMk cId="2786945941" sldId="539"/>
        </pc:sldMkLst>
        <pc:spChg chg="mod">
          <ac:chgData name="zhaohan" userId="95e304e8ede71739" providerId="LiveId" clId="{6F4793E2-BFDC-471C-9F01-BB7EFE32CA5F}" dt="2022-12-27T21:51:04.229" v="217" actId="20577"/>
          <ac:spMkLst>
            <pc:docMk/>
            <pc:sldMk cId="2786945941" sldId="539"/>
            <ac:spMk id="5" creationId="{65AB64CC-F54F-B83D-BC48-47C644585A47}"/>
          </ac:spMkLst>
        </pc:spChg>
        <pc:spChg chg="mod">
          <ac:chgData name="zhaohan" userId="95e304e8ede71739" providerId="LiveId" clId="{6F4793E2-BFDC-471C-9F01-BB7EFE32CA5F}" dt="2022-12-27T21:51:42.953" v="230" actId="20577"/>
          <ac:spMkLst>
            <pc:docMk/>
            <pc:sldMk cId="2786945941" sldId="539"/>
            <ac:spMk id="6" creationId="{A2540AC6-EB9A-C519-66D2-FA1B4798F0EA}"/>
          </ac:spMkLst>
        </pc:spChg>
        <pc:spChg chg="add del">
          <ac:chgData name="zhaohan" userId="95e304e8ede71739" providerId="LiveId" clId="{6F4793E2-BFDC-471C-9F01-BB7EFE32CA5F}" dt="2022-12-27T21:51:40.433" v="223" actId="22"/>
          <ac:spMkLst>
            <pc:docMk/>
            <pc:sldMk cId="2786945941" sldId="539"/>
            <ac:spMk id="9" creationId="{769AAD29-D90C-821F-D7E4-337C68FB87CD}"/>
          </ac:spMkLst>
        </pc:spChg>
        <pc:picChg chg="add mod">
          <ac:chgData name="zhaohan" userId="95e304e8ede71739" providerId="LiveId" clId="{6F4793E2-BFDC-471C-9F01-BB7EFE32CA5F}" dt="2022-12-27T21:45:56.242" v="212" actId="14100"/>
          <ac:picMkLst>
            <pc:docMk/>
            <pc:sldMk cId="2786945941" sldId="539"/>
            <ac:picMk id="3" creationId="{DC93CCCE-1329-F3C7-10FB-56DD255BF9DF}"/>
          </ac:picMkLst>
        </pc:picChg>
        <pc:picChg chg="del">
          <ac:chgData name="zhaohan" userId="95e304e8ede71739" providerId="LiveId" clId="{6F4793E2-BFDC-471C-9F01-BB7EFE32CA5F}" dt="2022-12-27T21:45:08.078" v="190" actId="21"/>
          <ac:picMkLst>
            <pc:docMk/>
            <pc:sldMk cId="2786945941" sldId="539"/>
            <ac:picMk id="4" creationId="{1460A8B6-A27B-2DD6-FB2F-16CF2F7CBA59}"/>
          </ac:picMkLst>
        </pc:picChg>
        <pc:picChg chg="del">
          <ac:chgData name="zhaohan" userId="95e304e8ede71739" providerId="LiveId" clId="{6F4793E2-BFDC-471C-9F01-BB7EFE32CA5F}" dt="2022-12-27T21:45:08.438" v="191" actId="21"/>
          <ac:picMkLst>
            <pc:docMk/>
            <pc:sldMk cId="2786945941" sldId="539"/>
            <ac:picMk id="8" creationId="{9C35EA45-7105-BB9D-46C4-756DC4E4F040}"/>
          </ac:picMkLst>
        </pc:picChg>
        <pc:picChg chg="add mod">
          <ac:chgData name="zhaohan" userId="95e304e8ede71739" providerId="LiveId" clId="{6F4793E2-BFDC-471C-9F01-BB7EFE32CA5F}" dt="2022-12-27T21:52:10.028" v="235" actId="14100"/>
          <ac:picMkLst>
            <pc:docMk/>
            <pc:sldMk cId="2786945941" sldId="539"/>
            <ac:picMk id="11" creationId="{3D383634-7D34-D781-E936-E734C1DA782C}"/>
          </ac:picMkLst>
        </pc:pic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1055090564" sldId="540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297458641" sldId="541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383543285" sldId="542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777328632" sldId="543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36684523" sldId="544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46678378" sldId="545"/>
        </pc:sldMkLst>
      </pc:sldChg>
      <pc:sldChg chg="add">
        <pc:chgData name="zhaohan" userId="95e304e8ede71739" providerId="LiveId" clId="{6F4793E2-BFDC-471C-9F01-BB7EFE32CA5F}" dt="2022-12-28T00:35:36.386" v="811"/>
        <pc:sldMkLst>
          <pc:docMk/>
          <pc:sldMk cId="1568944927" sldId="555"/>
        </pc:sldMkLst>
      </pc:sldChg>
      <pc:sldChg chg="addSp delSp modSp add mod">
        <pc:chgData name="zhaohan" userId="95e304e8ede71739" providerId="LiveId" clId="{6F4793E2-BFDC-471C-9F01-BB7EFE32CA5F}" dt="2023-01-11T00:43:34.517" v="2299" actId="22"/>
        <pc:sldMkLst>
          <pc:docMk/>
          <pc:sldMk cId="1421719640" sldId="556"/>
        </pc:sldMkLst>
        <pc:picChg chg="add del">
          <ac:chgData name="zhaohan" userId="95e304e8ede71739" providerId="LiveId" clId="{6F4793E2-BFDC-471C-9F01-BB7EFE32CA5F}" dt="2023-01-09T22:56:33.880" v="2278" actId="478"/>
          <ac:picMkLst>
            <pc:docMk/>
            <pc:sldMk cId="1421719640" sldId="556"/>
            <ac:picMk id="3" creationId="{BCA00A48-E3F8-03EB-4CB9-5D6D62F84050}"/>
          </ac:picMkLst>
        </pc:picChg>
        <pc:picChg chg="add">
          <ac:chgData name="zhaohan" userId="95e304e8ede71739" providerId="LiveId" clId="{6F4793E2-BFDC-471C-9F01-BB7EFE32CA5F}" dt="2023-01-11T00:43:34.517" v="2299" actId="22"/>
          <ac:picMkLst>
            <pc:docMk/>
            <pc:sldMk cId="1421719640" sldId="556"/>
            <ac:picMk id="3" creationId="{BEF04EB0-803C-2AC8-E23C-FAFAE24D8FE7}"/>
          </ac:picMkLst>
        </pc:picChg>
        <pc:picChg chg="add del">
          <ac:chgData name="zhaohan" userId="95e304e8ede71739" providerId="LiveId" clId="{6F4793E2-BFDC-471C-9F01-BB7EFE32CA5F}" dt="2023-01-09T22:59:00.217" v="2280" actId="478"/>
          <ac:picMkLst>
            <pc:docMk/>
            <pc:sldMk cId="1421719640" sldId="556"/>
            <ac:picMk id="5" creationId="{5EF58D08-2702-FBAE-6CF9-48481482A22E}"/>
          </ac:picMkLst>
        </pc:picChg>
        <pc:picChg chg="add del">
          <ac:chgData name="zhaohan" userId="95e304e8ede71739" providerId="LiveId" clId="{6F4793E2-BFDC-471C-9F01-BB7EFE32CA5F}" dt="2023-01-09T23:04:13.887" v="2282" actId="478"/>
          <ac:picMkLst>
            <pc:docMk/>
            <pc:sldMk cId="1421719640" sldId="556"/>
            <ac:picMk id="7" creationId="{F0F441F7-FE8D-279B-CC6F-0AA35D48514D}"/>
          </ac:picMkLst>
        </pc:picChg>
        <pc:picChg chg="add del mod">
          <ac:chgData name="zhaohan" userId="95e304e8ede71739" providerId="LiveId" clId="{6F4793E2-BFDC-471C-9F01-BB7EFE32CA5F}" dt="2023-01-11T00:42:21.553" v="2294" actId="478"/>
          <ac:picMkLst>
            <pc:docMk/>
            <pc:sldMk cId="1421719640" sldId="556"/>
            <ac:picMk id="9" creationId="{2D235675-773B-6606-65FE-972FC5C73F96}"/>
          </ac:picMkLst>
        </pc:picChg>
      </pc:sldChg>
      <pc:sldChg chg="addSp delSp modSp new mod">
        <pc:chgData name="zhaohan" userId="95e304e8ede71739" providerId="LiveId" clId="{6F4793E2-BFDC-471C-9F01-BB7EFE32CA5F}" dt="2023-01-09T22:15:06.961" v="1030" actId="1076"/>
        <pc:sldMkLst>
          <pc:docMk/>
          <pc:sldMk cId="1187583025" sldId="557"/>
        </pc:sldMkLst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2" creationId="{AC164686-AA55-D9DA-3F7B-A947407FA756}"/>
          </ac:spMkLst>
        </pc:spChg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3" creationId="{65160773-5EBA-363C-8841-0176583B052C}"/>
          </ac:spMkLst>
        </pc:spChg>
        <pc:picChg chg="add mod">
          <ac:chgData name="zhaohan" userId="95e304e8ede71739" providerId="LiveId" clId="{6F4793E2-BFDC-471C-9F01-BB7EFE32CA5F}" dt="2023-01-09T22:15:06.961" v="1030" actId="1076"/>
          <ac:picMkLst>
            <pc:docMk/>
            <pc:sldMk cId="1187583025" sldId="557"/>
            <ac:picMk id="4" creationId="{38127154-A687-0752-41B4-4E4C0F80DAA3}"/>
          </ac:picMkLst>
        </pc:picChg>
      </pc:sldChg>
      <pc:sldChg chg="addSp delSp modSp new mod">
        <pc:chgData name="zhaohan" userId="95e304e8ede71739" providerId="LiveId" clId="{6F4793E2-BFDC-471C-9F01-BB7EFE32CA5F}" dt="2023-01-09T22:15:23.171" v="1048" actId="20577"/>
        <pc:sldMkLst>
          <pc:docMk/>
          <pc:sldMk cId="2006653195" sldId="558"/>
        </pc:sldMkLst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2" creationId="{B3C76694-FABA-D660-A2D7-E9EE8ECF4A1A}"/>
          </ac:spMkLst>
        </pc:spChg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3" creationId="{C01E654F-8E00-EAAA-3AFE-997CBDFEF1C4}"/>
          </ac:spMkLst>
        </pc:spChg>
        <pc:spChg chg="add mod">
          <ac:chgData name="zhaohan" userId="95e304e8ede71739" providerId="LiveId" clId="{6F4793E2-BFDC-471C-9F01-BB7EFE32CA5F}" dt="2023-01-09T22:15:23.171" v="1048" actId="20577"/>
          <ac:spMkLst>
            <pc:docMk/>
            <pc:sldMk cId="2006653195" sldId="558"/>
            <ac:spMk id="4" creationId="{B172AABC-EF90-6556-4689-D1C8D135A113}"/>
          </ac:spMkLst>
        </pc:spChg>
      </pc:sldChg>
      <pc:sldChg chg="addSp delSp modSp add mod">
        <pc:chgData name="zhaohan" userId="95e304e8ede71739" providerId="LiveId" clId="{6F4793E2-BFDC-471C-9F01-BB7EFE32CA5F}" dt="2023-01-11T01:16:42.420" v="4292" actId="5793"/>
        <pc:sldMkLst>
          <pc:docMk/>
          <pc:sldMk cId="3891675111" sldId="559"/>
        </pc:sldMkLst>
        <pc:spChg chg="add del">
          <ac:chgData name="zhaohan" userId="95e304e8ede71739" providerId="LiveId" clId="{6F4793E2-BFDC-471C-9F01-BB7EFE32CA5F}" dt="2023-01-11T00:27:01.772" v="2293" actId="22"/>
          <ac:spMkLst>
            <pc:docMk/>
            <pc:sldMk cId="3891675111" sldId="559"/>
            <ac:spMk id="4" creationId="{D8B94A0D-10D5-1B3D-C5EA-CCF931AF98BD}"/>
          </ac:spMkLst>
        </pc:spChg>
        <pc:spChg chg="add del mod">
          <ac:chgData name="zhaohan" userId="95e304e8ede71739" providerId="LiveId" clId="{6F4793E2-BFDC-471C-9F01-BB7EFE32CA5F}" dt="2023-01-11T01:03:23.906" v="2434" actId="478"/>
          <ac:spMkLst>
            <pc:docMk/>
            <pc:sldMk cId="3891675111" sldId="559"/>
            <ac:spMk id="5" creationId="{C64386D0-851B-5159-764D-6828E4704C6C}"/>
          </ac:spMkLst>
        </pc:spChg>
        <pc:spChg chg="add mod">
          <ac:chgData name="zhaohan" userId="95e304e8ede71739" providerId="LiveId" clId="{6F4793E2-BFDC-471C-9F01-BB7EFE32CA5F}" dt="2023-01-11T01:16:42.420" v="4292" actId="5793"/>
          <ac:spMkLst>
            <pc:docMk/>
            <pc:sldMk cId="3891675111" sldId="559"/>
            <ac:spMk id="6" creationId="{AE489E08-323A-716E-AAF7-E58F22B7F0C4}"/>
          </ac:spMkLst>
        </pc:spChg>
        <pc:picChg chg="add del">
          <ac:chgData name="zhaohan" userId="95e304e8ede71739" providerId="LiveId" clId="{6F4793E2-BFDC-471C-9F01-BB7EFE32CA5F}" dt="2023-01-11T00:27:00.316" v="2291" actId="478"/>
          <ac:picMkLst>
            <pc:docMk/>
            <pc:sldMk cId="3891675111" sldId="559"/>
            <ac:picMk id="3" creationId="{AA3027F9-8672-BBD8-3C4E-86F355DDD4C3}"/>
          </ac:picMkLst>
        </pc:picChg>
      </pc:sldChg>
      <pc:sldChg chg="addSp modSp add mod">
        <pc:chgData name="zhaohan" userId="95e304e8ede71739" providerId="LiveId" clId="{6F4793E2-BFDC-471C-9F01-BB7EFE32CA5F}" dt="2023-01-11T00:59:29.917" v="2308" actId="1076"/>
        <pc:sldMkLst>
          <pc:docMk/>
          <pc:sldMk cId="837905858" sldId="560"/>
        </pc:sldMkLst>
        <pc:picChg chg="add mod">
          <ac:chgData name="zhaohan" userId="95e304e8ede71739" providerId="LiveId" clId="{6F4793E2-BFDC-471C-9F01-BB7EFE32CA5F}" dt="2023-01-11T00:59:29.917" v="2308" actId="1076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 add mod ord">
        <pc:chgData name="zhaohan" userId="95e304e8ede71739" providerId="LiveId" clId="{6F4793E2-BFDC-471C-9F01-BB7EFE32CA5F}" dt="2023-01-11T01:00:00.507" v="2319"/>
        <pc:sldMkLst>
          <pc:docMk/>
          <pc:sldMk cId="466674496" sldId="561"/>
        </pc:sldMkLst>
        <pc:picChg chg="add del mod">
          <ac:chgData name="zhaohan" userId="95e304e8ede71739" providerId="LiveId" clId="{6F4793E2-BFDC-471C-9F01-BB7EFE32CA5F}" dt="2023-01-11T00:59:57.048" v="2316" actId="21"/>
          <ac:picMkLst>
            <pc:docMk/>
            <pc:sldMk cId="466674496" sldId="561"/>
            <ac:picMk id="3" creationId="{612D85CE-635B-E82A-C2B2-63BB2F13954D}"/>
          </ac:picMkLst>
        </pc:picChg>
        <pc:picChg chg="add mod">
          <ac:chgData name="zhaohan" userId="95e304e8ede71739" providerId="LiveId" clId="{6F4793E2-BFDC-471C-9F01-BB7EFE32CA5F}" dt="2023-01-11T00:59:59.490" v="2317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modSp add ord">
        <pc:chgData name="zhaohan" userId="95e304e8ede71739" providerId="LiveId" clId="{6F4793E2-BFDC-471C-9F01-BB7EFE32CA5F}" dt="2023-01-11T00:59:39.886" v="2313"/>
        <pc:sldMkLst>
          <pc:docMk/>
          <pc:sldMk cId="625131052" sldId="562"/>
        </pc:sldMkLst>
        <pc:picChg chg="add mod">
          <ac:chgData name="zhaohan" userId="95e304e8ede71739" providerId="LiveId" clId="{6F4793E2-BFDC-471C-9F01-BB7EFE32CA5F}" dt="2023-01-11T00:59:37.078" v="2311"/>
          <ac:picMkLst>
            <pc:docMk/>
            <pc:sldMk cId="625131052" sldId="562"/>
            <ac:picMk id="3" creationId="{B6063B58-831F-B61A-DD8D-E1492B5197E0}"/>
          </ac:picMkLst>
        </pc:picChg>
      </pc:sldChg>
      <pc:sldChg chg="addSp modSp add ord">
        <pc:chgData name="zhaohan" userId="95e304e8ede71739" providerId="LiveId" clId="{6F4793E2-BFDC-471C-9F01-BB7EFE32CA5F}" dt="2023-01-11T01:00:02.603" v="2321"/>
        <pc:sldMkLst>
          <pc:docMk/>
          <pc:sldMk cId="3452785105" sldId="563"/>
        </pc:sldMkLst>
        <pc:picChg chg="add mod">
          <ac:chgData name="zhaohan" userId="95e304e8ede71739" providerId="LiveId" clId="{6F4793E2-BFDC-471C-9F01-BB7EFE32CA5F}" dt="2023-01-11T00:59:32.202" v="2309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modSp add">
        <pc:chgData name="zhaohan" userId="95e304e8ede71739" providerId="LiveId" clId="{6F4793E2-BFDC-471C-9F01-BB7EFE32CA5F}" dt="2023-01-11T00:59:35.060" v="2310"/>
        <pc:sldMkLst>
          <pc:docMk/>
          <pc:sldMk cId="2588811301" sldId="564"/>
        </pc:sldMkLst>
        <pc:picChg chg="add mod">
          <ac:chgData name="zhaohan" userId="95e304e8ede71739" providerId="LiveId" clId="{6F4793E2-BFDC-471C-9F01-BB7EFE32CA5F}" dt="2023-01-11T00:59:35.060" v="2310"/>
          <ac:picMkLst>
            <pc:docMk/>
            <pc:sldMk cId="2588811301" sldId="564"/>
            <ac:picMk id="3" creationId="{D0F36F28-40FF-6E29-92D6-142354086CAA}"/>
          </ac:picMkLst>
        </pc:picChg>
      </pc:sldChg>
      <pc:sldChg chg="add">
        <pc:chgData name="zhaohan" userId="95e304e8ede71739" providerId="LiveId" clId="{6F4793E2-BFDC-471C-9F01-BB7EFE32CA5F}" dt="2023-01-11T00:59:48.995" v="2314"/>
        <pc:sldMkLst>
          <pc:docMk/>
          <pc:sldMk cId="562539943" sldId="565"/>
        </pc:sldMkLst>
      </pc:sldChg>
      <pc:sldChg chg="add">
        <pc:chgData name="zhaohan" userId="95e304e8ede71739" providerId="LiveId" clId="{6F4793E2-BFDC-471C-9F01-BB7EFE32CA5F}" dt="2023-01-11T01:06:15.003" v="2588"/>
        <pc:sldMkLst>
          <pc:docMk/>
          <pc:sldMk cId="2485772020" sldId="566"/>
        </pc:sldMkLst>
      </pc:sldChg>
    </pc:docChg>
  </pc:docChgLst>
  <pc:docChgLst>
    <pc:chgData name="Zhao Xiong" userId="5eba49e5-2895-4cd9-83e8-b3064fe76704" providerId="ADAL" clId="{7B1CADB9-0DB6-48F3-A214-46A20A08E8DA}"/>
    <pc:docChg chg="addSld delSld modSld sldOrd">
      <pc:chgData name="Zhao Xiong" userId="5eba49e5-2895-4cd9-83e8-b3064fe76704" providerId="ADAL" clId="{7B1CADB9-0DB6-48F3-A214-46A20A08E8DA}" dt="2023-01-11T14:14:50.422" v="170" actId="20577"/>
      <pc:docMkLst>
        <pc:docMk/>
      </pc:docMkLst>
      <pc:sldChg chg="del">
        <pc:chgData name="Zhao Xiong" userId="5eba49e5-2895-4cd9-83e8-b3064fe76704" providerId="ADAL" clId="{7B1CADB9-0DB6-48F3-A214-46A20A08E8DA}" dt="2023-01-11T14:05:44.147" v="0" actId="2696"/>
        <pc:sldMkLst>
          <pc:docMk/>
          <pc:sldMk cId="1848536792" sldId="518"/>
        </pc:sldMkLst>
      </pc:sldChg>
      <pc:sldChg chg="addSp modSp add ord">
        <pc:chgData name="Zhao Xiong" userId="5eba49e5-2895-4cd9-83e8-b3064fe76704" providerId="ADAL" clId="{7B1CADB9-0DB6-48F3-A214-46A20A08E8DA}" dt="2023-01-11T14:14:50.422" v="170" actId="20577"/>
        <pc:sldMkLst>
          <pc:docMk/>
          <pc:sldMk cId="2244222785" sldId="567"/>
        </pc:sldMkLst>
        <pc:spChg chg="add mod">
          <ac:chgData name="Zhao Xiong" userId="5eba49e5-2895-4cd9-83e8-b3064fe76704" providerId="ADAL" clId="{7B1CADB9-0DB6-48F3-A214-46A20A08E8DA}" dt="2023-01-11T14:14:50.422" v="170" actId="20577"/>
          <ac:spMkLst>
            <pc:docMk/>
            <pc:sldMk cId="2244222785" sldId="567"/>
            <ac:spMk id="3" creationId="{78489A15-78C2-4981-816D-6B9E7B66562E}"/>
          </ac:spMkLst>
        </pc:spChg>
        <pc:picChg chg="add mod">
          <ac:chgData name="Zhao Xiong" userId="5eba49e5-2895-4cd9-83e8-b3064fe76704" providerId="ADAL" clId="{7B1CADB9-0DB6-48F3-A214-46A20A08E8DA}" dt="2023-01-11T14:13:52.841" v="5" actId="1076"/>
          <ac:picMkLst>
            <pc:docMk/>
            <pc:sldMk cId="2244222785" sldId="567"/>
            <ac:picMk id="2" creationId="{7056AC26-139F-47D0-819E-D17C8F7AE6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 (&amp; trajectories)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Disease score (1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visit) vs re-calculated disease score (2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imaging visit) for </a:t>
            </a:r>
            <a:r>
              <a:rPr lang="en-US" sz="3600" b="1">
                <a:solidFill>
                  <a:srgbClr val="242424"/>
                </a:solidFill>
                <a:latin typeface="-apple-system"/>
              </a:rPr>
              <a:t>known variables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Stroke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0054-29CC-8C1F-7A06-09672FD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834"/>
            <a:ext cx="12192000" cy="40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73584-5994-EDC1-8555-9E8B5234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93"/>
            <a:ext cx="12192000" cy="4037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14590-BBD4-2EAD-E148-E138042F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6AE55-F2DA-11CC-6E13-41DFD769046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End 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4058389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White Matter Hyperintensities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2ECF-8122-96F1-62F8-4446ED69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90"/>
            <a:ext cx="12192000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4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834205" y="1137563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Volume of Hippocampus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9DA3-CDC0-0B8D-122E-D8D776CB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386"/>
            <a:ext cx="12192000" cy="40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76E1-DDD8-79E3-E145-4D98BFDF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232"/>
            <a:ext cx="12192000" cy="40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6FEA-9B9E-1660-C531-FE2818BD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298"/>
            <a:ext cx="12192000" cy="4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High Light Scatter Reticulocyte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25CC-4F70-D520-A528-85E805AC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Outcome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8D99F529-8018-EBE6-BC56-671378D02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96" y="775490"/>
            <a:ext cx="3877417" cy="2879101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A2D4202-5E9A-4370-AD1F-3E6773B72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3" y="775489"/>
            <a:ext cx="3877418" cy="2879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0B37E-0A98-739B-412F-A51472433E5E}"/>
              </a:ext>
            </a:extLst>
          </p:cNvPr>
          <p:cNvSpPr txBox="1"/>
          <p:nvPr/>
        </p:nvSpPr>
        <p:spPr>
          <a:xfrm>
            <a:off x="309044" y="158228"/>
            <a:ext cx="8263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Categorised based on blood pressure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A9614-C085-128F-C029-C6D2D0D41062}"/>
              </a:ext>
            </a:extLst>
          </p:cNvPr>
          <p:cNvSpPr txBox="1"/>
          <p:nvPr/>
        </p:nvSpPr>
        <p:spPr>
          <a:xfrm>
            <a:off x="-241300" y="-114300"/>
            <a:ext cx="8752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en-US" sz="4400" dirty="0">
              <a:solidFill>
                <a:srgbClr val="00B0F0"/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970EB8B-BB07-6413-6E5D-900F1A293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68" y="775489"/>
            <a:ext cx="3877417" cy="2879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03C0F3-8169-5DA4-0E16-976B83FBB505}"/>
              </a:ext>
            </a:extLst>
          </p:cNvPr>
          <p:cNvSpPr txBox="1"/>
          <p:nvPr/>
        </p:nvSpPr>
        <p:spPr>
          <a:xfrm>
            <a:off x="4611385" y="436734"/>
            <a:ext cx="3965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and all events </a:t>
            </a:r>
          </a:p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(heart attack, stroke, angina)</a:t>
            </a:r>
            <a:endParaRPr 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F7BC7-D322-0309-BAEB-D9ECC2AB5997}"/>
              </a:ext>
            </a:extLst>
          </p:cNvPr>
          <p:cNvSpPr txBox="1"/>
          <p:nvPr/>
        </p:nvSpPr>
        <p:spPr>
          <a:xfrm>
            <a:off x="9307786" y="544456"/>
            <a:ext cx="24481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All-cause death</a:t>
            </a:r>
            <a:endParaRPr 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56740-91F0-47BD-0B6A-D4C4ADB4134D}"/>
              </a:ext>
            </a:extLst>
          </p:cNvPr>
          <p:cNvSpPr txBox="1"/>
          <p:nvPr/>
        </p:nvSpPr>
        <p:spPr>
          <a:xfrm>
            <a:off x="1451668" y="544456"/>
            <a:ext cx="2282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</a:t>
            </a:r>
            <a:endParaRPr lang="en-US" sz="10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B952F4-0DCA-7AEC-D99D-315499E13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566357"/>
              </p:ext>
            </p:extLst>
          </p:nvPr>
        </p:nvGraphicFramePr>
        <p:xfrm>
          <a:off x="1102606" y="3774939"/>
          <a:ext cx="9986787" cy="278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43">
                  <a:extLst>
                    <a:ext uri="{9D8B030D-6E8A-4147-A177-3AD203B41FA5}">
                      <a16:colId xmlns:a16="http://schemas.microsoft.com/office/drawing/2014/main" val="135060069"/>
                    </a:ext>
                  </a:extLst>
                </a:gridCol>
                <a:gridCol w="1643842">
                  <a:extLst>
                    <a:ext uri="{9D8B030D-6E8A-4147-A177-3AD203B41FA5}">
                      <a16:colId xmlns:a16="http://schemas.microsoft.com/office/drawing/2014/main" val="4166679684"/>
                    </a:ext>
                  </a:extLst>
                </a:gridCol>
                <a:gridCol w="690281">
                  <a:extLst>
                    <a:ext uri="{9D8B030D-6E8A-4147-A177-3AD203B41FA5}">
                      <a16:colId xmlns:a16="http://schemas.microsoft.com/office/drawing/2014/main" val="1594992760"/>
                    </a:ext>
                  </a:extLst>
                </a:gridCol>
                <a:gridCol w="1165947">
                  <a:extLst>
                    <a:ext uri="{9D8B030D-6E8A-4147-A177-3AD203B41FA5}">
                      <a16:colId xmlns:a16="http://schemas.microsoft.com/office/drawing/2014/main" val="3688455585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98807759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563689986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365749028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372484668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8163692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225926755"/>
                    </a:ext>
                  </a:extLst>
                </a:gridCol>
              </a:tblGrid>
              <a:tr h="181397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Categories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Overall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Pair-wise 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Median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years to death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4174546"/>
                  </a:ext>
                </a:extLst>
              </a:tr>
              <a:tr h="267176"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7459316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630573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&lt;120/80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120/80&gt;BP&gt;160/100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&gt;160/100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0.2857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3.90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3.08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455404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 + other events (heart attack, stroke, angina)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751253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&lt;120/80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120/80&gt;BP&gt;160/100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&gt;160/100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4.53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2336314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All-cause deaths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594477"/>
                  </a:ext>
                </a:extLst>
              </a:tr>
              <a:tr h="36944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&lt;120/80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120/80&gt;BP&gt;160/100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&gt;160/100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1.13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2.64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517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91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36CD0DF-3A76-957B-80DA-9DFE837B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77" y="680239"/>
            <a:ext cx="3635503" cy="2879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8A5F0B7-45D8-7445-5E63-8EC4FD283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9" y="680239"/>
            <a:ext cx="3635505" cy="2879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0B37E-0A98-739B-412F-A51472433E5E}"/>
              </a:ext>
            </a:extLst>
          </p:cNvPr>
          <p:cNvSpPr txBox="1"/>
          <p:nvPr/>
        </p:nvSpPr>
        <p:spPr>
          <a:xfrm>
            <a:off x="309044" y="158228"/>
            <a:ext cx="8263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Categorised based on </a:t>
            </a:r>
            <a:r>
              <a:rPr lang="en-US" sz="2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hyperscore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(k-means / 3-class)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A9614-C085-128F-C029-C6D2D0D41062}"/>
              </a:ext>
            </a:extLst>
          </p:cNvPr>
          <p:cNvSpPr txBox="1"/>
          <p:nvPr/>
        </p:nvSpPr>
        <p:spPr>
          <a:xfrm>
            <a:off x="-241300" y="-114300"/>
            <a:ext cx="8752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3C0F3-8169-5DA4-0E16-976B83FBB505}"/>
              </a:ext>
            </a:extLst>
          </p:cNvPr>
          <p:cNvSpPr txBox="1"/>
          <p:nvPr/>
        </p:nvSpPr>
        <p:spPr>
          <a:xfrm>
            <a:off x="4611385" y="436734"/>
            <a:ext cx="3965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and all events </a:t>
            </a:r>
          </a:p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(heart attack, stroke, angina)</a:t>
            </a:r>
            <a:endParaRPr 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F7BC7-D322-0309-BAEB-D9ECC2AB5997}"/>
              </a:ext>
            </a:extLst>
          </p:cNvPr>
          <p:cNvSpPr txBox="1"/>
          <p:nvPr/>
        </p:nvSpPr>
        <p:spPr>
          <a:xfrm>
            <a:off x="9307786" y="544456"/>
            <a:ext cx="24481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All-cause death</a:t>
            </a:r>
            <a:endParaRPr 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56740-91F0-47BD-0B6A-D4C4ADB4134D}"/>
              </a:ext>
            </a:extLst>
          </p:cNvPr>
          <p:cNvSpPr txBox="1"/>
          <p:nvPr/>
        </p:nvSpPr>
        <p:spPr>
          <a:xfrm>
            <a:off x="1451668" y="544456"/>
            <a:ext cx="2282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</a:t>
            </a:r>
            <a:endParaRPr lang="en-US" sz="10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B952F4-0DCA-7AEC-D99D-315499E13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122613"/>
              </p:ext>
            </p:extLst>
          </p:nvPr>
        </p:nvGraphicFramePr>
        <p:xfrm>
          <a:off x="1102606" y="3695122"/>
          <a:ext cx="9986787" cy="278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43">
                  <a:extLst>
                    <a:ext uri="{9D8B030D-6E8A-4147-A177-3AD203B41FA5}">
                      <a16:colId xmlns:a16="http://schemas.microsoft.com/office/drawing/2014/main" val="135060069"/>
                    </a:ext>
                  </a:extLst>
                </a:gridCol>
                <a:gridCol w="1643842">
                  <a:extLst>
                    <a:ext uri="{9D8B030D-6E8A-4147-A177-3AD203B41FA5}">
                      <a16:colId xmlns:a16="http://schemas.microsoft.com/office/drawing/2014/main" val="4166679684"/>
                    </a:ext>
                  </a:extLst>
                </a:gridCol>
                <a:gridCol w="690281">
                  <a:extLst>
                    <a:ext uri="{9D8B030D-6E8A-4147-A177-3AD203B41FA5}">
                      <a16:colId xmlns:a16="http://schemas.microsoft.com/office/drawing/2014/main" val="1594992760"/>
                    </a:ext>
                  </a:extLst>
                </a:gridCol>
                <a:gridCol w="1165947">
                  <a:extLst>
                    <a:ext uri="{9D8B030D-6E8A-4147-A177-3AD203B41FA5}">
                      <a16:colId xmlns:a16="http://schemas.microsoft.com/office/drawing/2014/main" val="3688455585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98807759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563689986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365749028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372484668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8163692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225926755"/>
                    </a:ext>
                  </a:extLst>
                </a:gridCol>
              </a:tblGrid>
              <a:tr h="181397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Categories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Overall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Pair-wise 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Median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years to death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4174546"/>
                  </a:ext>
                </a:extLst>
              </a:tr>
              <a:tr h="267176"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7459316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630573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0.25-0.45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0.45-0.8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3.08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455404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 + other events (heart attack, stroke, angina)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751253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0.25-0.45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0.45-0.8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2.14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2336314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All-cause deaths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594477"/>
                  </a:ext>
                </a:extLst>
              </a:tr>
              <a:tr h="36944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0.25-0.45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0.45-0.8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2.62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2.54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517288"/>
                  </a:ext>
                </a:extLst>
              </a:tr>
            </a:tbl>
          </a:graphicData>
        </a:graphic>
      </p:graphicFrame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89B8171-3E7F-CB45-7545-A46A0E634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43" y="680239"/>
            <a:ext cx="3642271" cy="288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F492518-72EF-89BC-D053-09BE88F40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43" y="670714"/>
            <a:ext cx="3635505" cy="287910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DF3B6FE-DC7E-ED2B-FD64-8D6E79F7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77" y="670714"/>
            <a:ext cx="3635505" cy="2879102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3710F219-ACF8-ECB1-70EE-6C72023FD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9" y="670714"/>
            <a:ext cx="3635505" cy="2879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0B37E-0A98-739B-412F-A51472433E5E}"/>
              </a:ext>
            </a:extLst>
          </p:cNvPr>
          <p:cNvSpPr txBox="1"/>
          <p:nvPr/>
        </p:nvSpPr>
        <p:spPr>
          <a:xfrm>
            <a:off x="309044" y="158228"/>
            <a:ext cx="8263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Categorised based on </a:t>
            </a:r>
            <a:r>
              <a:rPr lang="en-US" sz="2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hyperscore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(k-means / 4-class)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A9614-C085-128F-C029-C6D2D0D41062}"/>
              </a:ext>
            </a:extLst>
          </p:cNvPr>
          <p:cNvSpPr txBox="1"/>
          <p:nvPr/>
        </p:nvSpPr>
        <p:spPr>
          <a:xfrm>
            <a:off x="-241300" y="-114300"/>
            <a:ext cx="8752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3C0F3-8169-5DA4-0E16-976B83FBB505}"/>
              </a:ext>
            </a:extLst>
          </p:cNvPr>
          <p:cNvSpPr txBox="1"/>
          <p:nvPr/>
        </p:nvSpPr>
        <p:spPr>
          <a:xfrm>
            <a:off x="4611385" y="436734"/>
            <a:ext cx="3965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and all events </a:t>
            </a:r>
          </a:p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(heart attack, stroke, angina)</a:t>
            </a:r>
            <a:endParaRPr 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F7BC7-D322-0309-BAEB-D9ECC2AB5997}"/>
              </a:ext>
            </a:extLst>
          </p:cNvPr>
          <p:cNvSpPr txBox="1"/>
          <p:nvPr/>
        </p:nvSpPr>
        <p:spPr>
          <a:xfrm>
            <a:off x="9307786" y="544456"/>
            <a:ext cx="24481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All-cause death</a:t>
            </a:r>
            <a:endParaRPr 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56740-91F0-47BD-0B6A-D4C4ADB4134D}"/>
              </a:ext>
            </a:extLst>
          </p:cNvPr>
          <p:cNvSpPr txBox="1"/>
          <p:nvPr/>
        </p:nvSpPr>
        <p:spPr>
          <a:xfrm>
            <a:off x="1451668" y="544456"/>
            <a:ext cx="2282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</a:t>
            </a:r>
            <a:endParaRPr lang="en-US" sz="10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B952F4-0DCA-7AEC-D99D-315499E13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3353"/>
              </p:ext>
            </p:extLst>
          </p:nvPr>
        </p:nvGraphicFramePr>
        <p:xfrm>
          <a:off x="1102606" y="3585097"/>
          <a:ext cx="998678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43">
                  <a:extLst>
                    <a:ext uri="{9D8B030D-6E8A-4147-A177-3AD203B41FA5}">
                      <a16:colId xmlns:a16="http://schemas.microsoft.com/office/drawing/2014/main" val="135060069"/>
                    </a:ext>
                  </a:extLst>
                </a:gridCol>
                <a:gridCol w="1643842">
                  <a:extLst>
                    <a:ext uri="{9D8B030D-6E8A-4147-A177-3AD203B41FA5}">
                      <a16:colId xmlns:a16="http://schemas.microsoft.com/office/drawing/2014/main" val="4166679684"/>
                    </a:ext>
                  </a:extLst>
                </a:gridCol>
                <a:gridCol w="690281">
                  <a:extLst>
                    <a:ext uri="{9D8B030D-6E8A-4147-A177-3AD203B41FA5}">
                      <a16:colId xmlns:a16="http://schemas.microsoft.com/office/drawing/2014/main" val="1594992760"/>
                    </a:ext>
                  </a:extLst>
                </a:gridCol>
                <a:gridCol w="1165947">
                  <a:extLst>
                    <a:ext uri="{9D8B030D-6E8A-4147-A177-3AD203B41FA5}">
                      <a16:colId xmlns:a16="http://schemas.microsoft.com/office/drawing/2014/main" val="3688455585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98807759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563689986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365749028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372484668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8163692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225926755"/>
                    </a:ext>
                  </a:extLst>
                </a:gridCol>
              </a:tblGrid>
              <a:tr h="181397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Categories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Overall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Pair-wise 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Median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years to death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4174546"/>
                  </a:ext>
                </a:extLst>
              </a:tr>
              <a:tr h="267176"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7459316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630573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0.20-0.33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0.33-0.50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0.50-0.8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3.01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2.37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3.53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3.75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455404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 + other events (heart attack, stroke, angina)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751253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0.20-0.33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0.33-0.50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0.50-0.8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2.10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3.75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2336314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All-cause deaths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594477"/>
                  </a:ext>
                </a:extLst>
              </a:tr>
              <a:tr h="36944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0.20-0.33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0.33-0.50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0.50-0.8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2.62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2.54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2.65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2.73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517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095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BEC6408-F9E7-8C08-B2B5-1514B3E4A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43" y="670714"/>
            <a:ext cx="3635505" cy="287910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D9C3A96-FC00-1B5C-00FD-6B215B3B4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77" y="670714"/>
            <a:ext cx="3635505" cy="2879102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CBCD93B-E391-3E35-8FFB-82AC6E316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9" y="670714"/>
            <a:ext cx="3635505" cy="2879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0B37E-0A98-739B-412F-A51472433E5E}"/>
              </a:ext>
            </a:extLst>
          </p:cNvPr>
          <p:cNvSpPr txBox="1"/>
          <p:nvPr/>
        </p:nvSpPr>
        <p:spPr>
          <a:xfrm>
            <a:off x="309044" y="158228"/>
            <a:ext cx="8263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Categorised based on </a:t>
            </a:r>
            <a:r>
              <a:rPr lang="en-US" sz="2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hyperscore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(0.2 ranges)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A9614-C085-128F-C029-C6D2D0D41062}"/>
              </a:ext>
            </a:extLst>
          </p:cNvPr>
          <p:cNvSpPr txBox="1"/>
          <p:nvPr/>
        </p:nvSpPr>
        <p:spPr>
          <a:xfrm>
            <a:off x="-241300" y="-114300"/>
            <a:ext cx="8752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3C0F3-8169-5DA4-0E16-976B83FBB505}"/>
              </a:ext>
            </a:extLst>
          </p:cNvPr>
          <p:cNvSpPr txBox="1"/>
          <p:nvPr/>
        </p:nvSpPr>
        <p:spPr>
          <a:xfrm>
            <a:off x="4611385" y="436734"/>
            <a:ext cx="3965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and all events </a:t>
            </a:r>
          </a:p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(heart attack, stroke, angina)</a:t>
            </a:r>
            <a:endParaRPr 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F7BC7-D322-0309-BAEB-D9ECC2AB5997}"/>
              </a:ext>
            </a:extLst>
          </p:cNvPr>
          <p:cNvSpPr txBox="1"/>
          <p:nvPr/>
        </p:nvSpPr>
        <p:spPr>
          <a:xfrm>
            <a:off x="9307786" y="544456"/>
            <a:ext cx="24481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All-cause death</a:t>
            </a:r>
            <a:endParaRPr 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56740-91F0-47BD-0B6A-D4C4ADB4134D}"/>
              </a:ext>
            </a:extLst>
          </p:cNvPr>
          <p:cNvSpPr txBox="1"/>
          <p:nvPr/>
        </p:nvSpPr>
        <p:spPr>
          <a:xfrm>
            <a:off x="1451668" y="544456"/>
            <a:ext cx="2282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</a:t>
            </a:r>
            <a:endParaRPr lang="en-US" sz="10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B952F4-0DCA-7AEC-D99D-315499E13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648667"/>
              </p:ext>
            </p:extLst>
          </p:nvPr>
        </p:nvGraphicFramePr>
        <p:xfrm>
          <a:off x="1102606" y="3585097"/>
          <a:ext cx="998678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43">
                  <a:extLst>
                    <a:ext uri="{9D8B030D-6E8A-4147-A177-3AD203B41FA5}">
                      <a16:colId xmlns:a16="http://schemas.microsoft.com/office/drawing/2014/main" val="135060069"/>
                    </a:ext>
                  </a:extLst>
                </a:gridCol>
                <a:gridCol w="1643842">
                  <a:extLst>
                    <a:ext uri="{9D8B030D-6E8A-4147-A177-3AD203B41FA5}">
                      <a16:colId xmlns:a16="http://schemas.microsoft.com/office/drawing/2014/main" val="4166679684"/>
                    </a:ext>
                  </a:extLst>
                </a:gridCol>
                <a:gridCol w="690281">
                  <a:extLst>
                    <a:ext uri="{9D8B030D-6E8A-4147-A177-3AD203B41FA5}">
                      <a16:colId xmlns:a16="http://schemas.microsoft.com/office/drawing/2014/main" val="1594992760"/>
                    </a:ext>
                  </a:extLst>
                </a:gridCol>
                <a:gridCol w="1165947">
                  <a:extLst>
                    <a:ext uri="{9D8B030D-6E8A-4147-A177-3AD203B41FA5}">
                      <a16:colId xmlns:a16="http://schemas.microsoft.com/office/drawing/2014/main" val="3688455585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98807759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563689986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365749028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372484668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8163692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225926755"/>
                    </a:ext>
                  </a:extLst>
                </a:gridCol>
              </a:tblGrid>
              <a:tr h="181397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Categories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Overall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Pair-wise 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Median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years to death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4174546"/>
                  </a:ext>
                </a:extLst>
              </a:tr>
              <a:tr h="267176"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7459316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630573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0.20-0.40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0.40-0.60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0.60-0.8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3.08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3.75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455404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 + other events (heart attack, stroke, angina)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751253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0.20-0.40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0.40-0.60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0.60-0.8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2.88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2.25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2336314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All-cause deaths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594477"/>
                  </a:ext>
                </a:extLst>
              </a:tr>
              <a:tr h="36944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0.20-0.40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0.40-0.60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0.60-0.8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2.53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517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0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0B3E12-6FC9-58DB-811D-566C79003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43" y="670714"/>
            <a:ext cx="3635505" cy="2879102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B7477663-FF55-3FF2-77FF-5CD798453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77" y="670714"/>
            <a:ext cx="3635503" cy="2879100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2DED47D-FCD4-BD29-2DBA-556D89047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9" y="670714"/>
            <a:ext cx="3635505" cy="2879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0B37E-0A98-739B-412F-A51472433E5E}"/>
              </a:ext>
            </a:extLst>
          </p:cNvPr>
          <p:cNvSpPr txBox="1"/>
          <p:nvPr/>
        </p:nvSpPr>
        <p:spPr>
          <a:xfrm>
            <a:off x="309044" y="158228"/>
            <a:ext cx="11662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Categorised based on </a:t>
            </a:r>
            <a:r>
              <a:rPr lang="en-US" sz="2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hyperscore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(0.18 ROC control threshold - 0.2 ranges)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A9614-C085-128F-C029-C6D2D0D41062}"/>
              </a:ext>
            </a:extLst>
          </p:cNvPr>
          <p:cNvSpPr txBox="1"/>
          <p:nvPr/>
        </p:nvSpPr>
        <p:spPr>
          <a:xfrm>
            <a:off x="-241300" y="-114300"/>
            <a:ext cx="8752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3C0F3-8169-5DA4-0E16-976B83FBB505}"/>
              </a:ext>
            </a:extLst>
          </p:cNvPr>
          <p:cNvSpPr txBox="1"/>
          <p:nvPr/>
        </p:nvSpPr>
        <p:spPr>
          <a:xfrm>
            <a:off x="4611385" y="436734"/>
            <a:ext cx="3965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and all events </a:t>
            </a:r>
          </a:p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(heart attack, stroke, angina)</a:t>
            </a:r>
            <a:endParaRPr 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F7BC7-D322-0309-BAEB-D9ECC2AB5997}"/>
              </a:ext>
            </a:extLst>
          </p:cNvPr>
          <p:cNvSpPr txBox="1"/>
          <p:nvPr/>
        </p:nvSpPr>
        <p:spPr>
          <a:xfrm>
            <a:off x="9307786" y="544456"/>
            <a:ext cx="24481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All-cause death</a:t>
            </a:r>
            <a:endParaRPr 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56740-91F0-47BD-0B6A-D4C4ADB4134D}"/>
              </a:ext>
            </a:extLst>
          </p:cNvPr>
          <p:cNvSpPr txBox="1"/>
          <p:nvPr/>
        </p:nvSpPr>
        <p:spPr>
          <a:xfrm>
            <a:off x="1451668" y="544456"/>
            <a:ext cx="2282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</a:t>
            </a:r>
            <a:endParaRPr lang="en-US" sz="10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B952F4-0DCA-7AEC-D99D-315499E13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656747"/>
              </p:ext>
            </p:extLst>
          </p:nvPr>
        </p:nvGraphicFramePr>
        <p:xfrm>
          <a:off x="1102606" y="3585097"/>
          <a:ext cx="998678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43">
                  <a:extLst>
                    <a:ext uri="{9D8B030D-6E8A-4147-A177-3AD203B41FA5}">
                      <a16:colId xmlns:a16="http://schemas.microsoft.com/office/drawing/2014/main" val="135060069"/>
                    </a:ext>
                  </a:extLst>
                </a:gridCol>
                <a:gridCol w="1643842">
                  <a:extLst>
                    <a:ext uri="{9D8B030D-6E8A-4147-A177-3AD203B41FA5}">
                      <a16:colId xmlns:a16="http://schemas.microsoft.com/office/drawing/2014/main" val="4166679684"/>
                    </a:ext>
                  </a:extLst>
                </a:gridCol>
                <a:gridCol w="690281">
                  <a:extLst>
                    <a:ext uri="{9D8B030D-6E8A-4147-A177-3AD203B41FA5}">
                      <a16:colId xmlns:a16="http://schemas.microsoft.com/office/drawing/2014/main" val="1594992760"/>
                    </a:ext>
                  </a:extLst>
                </a:gridCol>
                <a:gridCol w="1165947">
                  <a:extLst>
                    <a:ext uri="{9D8B030D-6E8A-4147-A177-3AD203B41FA5}">
                      <a16:colId xmlns:a16="http://schemas.microsoft.com/office/drawing/2014/main" val="3688455585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98807759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563689986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365749028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372484668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81636927"/>
                    </a:ext>
                  </a:extLst>
                </a:gridCol>
                <a:gridCol w="998679">
                  <a:extLst>
                    <a:ext uri="{9D8B030D-6E8A-4147-A177-3AD203B41FA5}">
                      <a16:colId xmlns:a16="http://schemas.microsoft.com/office/drawing/2014/main" val="1225926755"/>
                    </a:ext>
                  </a:extLst>
                </a:gridCol>
              </a:tblGrid>
              <a:tr h="181397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Categories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Overall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Pair-wise 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Median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years to death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4174546"/>
                  </a:ext>
                </a:extLst>
              </a:tr>
              <a:tr h="267176"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7459316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630573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0-0.18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0.18-0.38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0.38-0.58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0.58-0.78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3.01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3.92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455404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 + other events (heart attack, stroke, angina)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751253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0-0.18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0.18-0.38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0.38-0.58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0.58-0.78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2.25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2336314"/>
                  </a:ext>
                </a:extLst>
              </a:tr>
              <a:tr h="16698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All-cause deaths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594477"/>
                  </a:ext>
                </a:extLst>
              </a:tr>
              <a:tr h="36944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0-0.18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0.18-0.38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0.38-0.58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0.58-0.78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2.62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2.47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3.18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517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96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33F1B7-C7F2-875B-08ED-9CF8B936B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365823"/>
              </p:ext>
            </p:extLst>
          </p:nvPr>
        </p:nvGraphicFramePr>
        <p:xfrm>
          <a:off x="473076" y="1076857"/>
          <a:ext cx="7759699" cy="4704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36">
                  <a:extLst>
                    <a:ext uri="{9D8B030D-6E8A-4147-A177-3AD203B41FA5}">
                      <a16:colId xmlns:a16="http://schemas.microsoft.com/office/drawing/2014/main" val="881764303"/>
                    </a:ext>
                  </a:extLst>
                </a:gridCol>
                <a:gridCol w="1277260">
                  <a:extLst>
                    <a:ext uri="{9D8B030D-6E8A-4147-A177-3AD203B41FA5}">
                      <a16:colId xmlns:a16="http://schemas.microsoft.com/office/drawing/2014/main" val="3329445014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3495710141"/>
                    </a:ext>
                  </a:extLst>
                </a:gridCol>
                <a:gridCol w="905937">
                  <a:extLst>
                    <a:ext uri="{9D8B030D-6E8A-4147-A177-3AD203B41FA5}">
                      <a16:colId xmlns:a16="http://schemas.microsoft.com/office/drawing/2014/main" val="521947853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1432746767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564142220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3161839515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3620517417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516087524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223550429"/>
                    </a:ext>
                  </a:extLst>
                </a:gridCol>
              </a:tblGrid>
              <a:tr h="311278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#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Categories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Overall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p-value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endParaRPr lang="en-US" sz="1000"/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Median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years to death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234928"/>
                  </a:ext>
                </a:extLst>
              </a:tr>
              <a:tr h="429468"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0529214"/>
                  </a:ext>
                </a:extLst>
              </a:tr>
              <a:tr h="276325">
                <a:tc gridSpan="10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05450"/>
                  </a:ext>
                </a:extLst>
              </a:tr>
              <a:tr h="61137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&lt;120/80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120/80&gt;BP&gt;160/100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&gt;160/100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0.2857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0.330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0.158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0.249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3.90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3.08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2.93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6316992"/>
                  </a:ext>
                </a:extLst>
              </a:tr>
              <a:tr h="69602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0.25-0.45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0.45-0.8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0.006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0.005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3.08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2.70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3037678"/>
                  </a:ext>
                </a:extLst>
              </a:tr>
              <a:tr h="7932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0.20-0.33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0.33-0.50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0.50-0.8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0.343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0.379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3.01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2.37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3.53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3.75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854855"/>
                  </a:ext>
                </a:extLst>
              </a:tr>
              <a:tr h="7932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0.20-0.40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0.40-0.60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0.60-0.8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0.044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0.033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0.006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0.272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3.08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3.75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413486"/>
                  </a:ext>
                </a:extLst>
              </a:tr>
              <a:tr h="7932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0-0.18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0.18-0.38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0.38-0.58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0.58-0.78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0.100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0.003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0.405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3.01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3.92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2683427"/>
                  </a:ext>
                </a:extLst>
              </a:tr>
            </a:tbl>
          </a:graphicData>
        </a:graphic>
      </p:graphicFrame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AE09F4FE-059E-4316-374E-B85620A1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79" y="2554955"/>
            <a:ext cx="3331579" cy="29926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F90D2C-B004-48A3-6BCE-22BA6C465591}"/>
              </a:ext>
            </a:extLst>
          </p:cNvPr>
          <p:cNvCxnSpPr>
            <a:cxnSpLocks/>
          </p:cNvCxnSpPr>
          <p:nvPr/>
        </p:nvCxnSpPr>
        <p:spPr>
          <a:xfrm>
            <a:off x="11292595" y="5085304"/>
            <a:ext cx="3406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DEA357-F35F-C91F-8AEC-18A9C1458326}"/>
              </a:ext>
            </a:extLst>
          </p:cNvPr>
          <p:cNvSpPr txBox="1"/>
          <p:nvPr/>
        </p:nvSpPr>
        <p:spPr>
          <a:xfrm>
            <a:off x="11567457" y="4954499"/>
            <a:ext cx="453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latin typeface="Helvetica" panose="020B0604020202020204" pitchFamily="34" charset="0"/>
                <a:cs typeface="Helvetica" panose="020B0604020202020204" pitchFamily="34" charset="0"/>
              </a:rPr>
              <a:t>Sig.</a:t>
            </a:r>
            <a:endParaRPr lang="en-US" sz="105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9FAB-28E1-00C7-80A6-B09C3E25BD33}"/>
              </a:ext>
            </a:extLst>
          </p:cNvPr>
          <p:cNvSpPr txBox="1"/>
          <p:nvPr/>
        </p:nvSpPr>
        <p:spPr>
          <a:xfrm>
            <a:off x="3048000" y="3106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</a:t>
            </a:r>
          </a:p>
        </p:txBody>
      </p:sp>
    </p:spTree>
    <p:extLst>
      <p:ext uri="{BB962C8B-B14F-4D97-AF65-F5344CB8AC3E}">
        <p14:creationId xmlns:p14="http://schemas.microsoft.com/office/powerpoint/2010/main" val="1568944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B39EDE7A-ECF7-3111-6207-A5EAA4230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79" y="2554955"/>
            <a:ext cx="3331579" cy="29926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33F1B7-C7F2-875B-08ED-9CF8B936B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452367"/>
              </p:ext>
            </p:extLst>
          </p:nvPr>
        </p:nvGraphicFramePr>
        <p:xfrm>
          <a:off x="473076" y="1076857"/>
          <a:ext cx="7759699" cy="4704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36">
                  <a:extLst>
                    <a:ext uri="{9D8B030D-6E8A-4147-A177-3AD203B41FA5}">
                      <a16:colId xmlns:a16="http://schemas.microsoft.com/office/drawing/2014/main" val="881764303"/>
                    </a:ext>
                  </a:extLst>
                </a:gridCol>
                <a:gridCol w="1277260">
                  <a:extLst>
                    <a:ext uri="{9D8B030D-6E8A-4147-A177-3AD203B41FA5}">
                      <a16:colId xmlns:a16="http://schemas.microsoft.com/office/drawing/2014/main" val="3329445014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3495710141"/>
                    </a:ext>
                  </a:extLst>
                </a:gridCol>
                <a:gridCol w="905937">
                  <a:extLst>
                    <a:ext uri="{9D8B030D-6E8A-4147-A177-3AD203B41FA5}">
                      <a16:colId xmlns:a16="http://schemas.microsoft.com/office/drawing/2014/main" val="521947853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1432746767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564142220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3161839515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3620517417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516087524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223550429"/>
                    </a:ext>
                  </a:extLst>
                </a:gridCol>
              </a:tblGrid>
              <a:tr h="311278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#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Categories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Overall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p-value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endParaRPr lang="en-US" sz="1000"/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Median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years to death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234928"/>
                  </a:ext>
                </a:extLst>
              </a:tr>
              <a:tr h="429468"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0529214"/>
                  </a:ext>
                </a:extLst>
              </a:tr>
              <a:tr h="27632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Circulatory diseases deaths + other events (heart attack, stroke, angina)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05450"/>
                  </a:ext>
                </a:extLst>
              </a:tr>
              <a:tr h="61137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&lt;120/80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120/80&gt;BP&gt;160/100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&gt;160/100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4.53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6316992"/>
                  </a:ext>
                </a:extLst>
              </a:tr>
              <a:tr h="69602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0.25-0.45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0.45-0.8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2.14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3037678"/>
                  </a:ext>
                </a:extLst>
              </a:tr>
              <a:tr h="7932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0.20-0.33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0.33-0.50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0.50-0.8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2.10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3.75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854855"/>
                  </a:ext>
                </a:extLst>
              </a:tr>
              <a:tr h="7932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0.20-0.40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0.40-0.60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0.60-0.8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2.88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2.25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413486"/>
                  </a:ext>
                </a:extLst>
              </a:tr>
              <a:tr h="7932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0-0.18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0.18-0.38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0.38-0.58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0.58-0.78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2.25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2683427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F90D2C-B004-48A3-6BCE-22BA6C465591}"/>
              </a:ext>
            </a:extLst>
          </p:cNvPr>
          <p:cNvCxnSpPr>
            <a:cxnSpLocks/>
          </p:cNvCxnSpPr>
          <p:nvPr/>
        </p:nvCxnSpPr>
        <p:spPr>
          <a:xfrm>
            <a:off x="11292595" y="5085304"/>
            <a:ext cx="3406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DEA357-F35F-C91F-8AEC-18A9C1458326}"/>
              </a:ext>
            </a:extLst>
          </p:cNvPr>
          <p:cNvSpPr txBox="1"/>
          <p:nvPr/>
        </p:nvSpPr>
        <p:spPr>
          <a:xfrm>
            <a:off x="11567457" y="4954499"/>
            <a:ext cx="453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latin typeface="Helvetica" panose="020B0604020202020204" pitchFamily="34" charset="0"/>
                <a:cs typeface="Helvetica" panose="020B0604020202020204" pitchFamily="34" charset="0"/>
              </a:rPr>
              <a:t>Sig.</a:t>
            </a:r>
            <a:endParaRPr lang="en-US" sz="105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9FAB-28E1-00C7-80A6-B09C3E25BD33}"/>
              </a:ext>
            </a:extLst>
          </p:cNvPr>
          <p:cNvSpPr txBox="1"/>
          <p:nvPr/>
        </p:nvSpPr>
        <p:spPr>
          <a:xfrm>
            <a:off x="171449" y="310634"/>
            <a:ext cx="118491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554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+ other events (heart attack, stroke, angina)</a:t>
            </a:r>
          </a:p>
        </p:txBody>
      </p:sp>
    </p:spTree>
    <p:extLst>
      <p:ext uri="{BB962C8B-B14F-4D97-AF65-F5344CB8AC3E}">
        <p14:creationId xmlns:p14="http://schemas.microsoft.com/office/powerpoint/2010/main" val="2105624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BBA8AD38-94DD-6364-DC24-B9D1785BE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79" y="2554955"/>
            <a:ext cx="3331579" cy="29926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33F1B7-C7F2-875B-08ED-9CF8B936B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9069"/>
              </p:ext>
            </p:extLst>
          </p:nvPr>
        </p:nvGraphicFramePr>
        <p:xfrm>
          <a:off x="473076" y="1076857"/>
          <a:ext cx="7759699" cy="4704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36">
                  <a:extLst>
                    <a:ext uri="{9D8B030D-6E8A-4147-A177-3AD203B41FA5}">
                      <a16:colId xmlns:a16="http://schemas.microsoft.com/office/drawing/2014/main" val="881764303"/>
                    </a:ext>
                  </a:extLst>
                </a:gridCol>
                <a:gridCol w="1277260">
                  <a:extLst>
                    <a:ext uri="{9D8B030D-6E8A-4147-A177-3AD203B41FA5}">
                      <a16:colId xmlns:a16="http://schemas.microsoft.com/office/drawing/2014/main" val="3329445014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3495710141"/>
                    </a:ext>
                  </a:extLst>
                </a:gridCol>
                <a:gridCol w="905937">
                  <a:extLst>
                    <a:ext uri="{9D8B030D-6E8A-4147-A177-3AD203B41FA5}">
                      <a16:colId xmlns:a16="http://schemas.microsoft.com/office/drawing/2014/main" val="521947853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1432746767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564142220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3161839515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3620517417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516087524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223550429"/>
                    </a:ext>
                  </a:extLst>
                </a:gridCol>
              </a:tblGrid>
              <a:tr h="311278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#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Categories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Overall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p-value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endParaRPr lang="en-US" sz="1000"/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Median</a:t>
                      </a:r>
                    </a:p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years to death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234928"/>
                  </a:ext>
                </a:extLst>
              </a:tr>
              <a:tr h="429468"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Green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Blue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</a:t>
                      </a:r>
                    </a:p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Orange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6018" marR="66018" marT="33009" marB="33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0529214"/>
                  </a:ext>
                </a:extLst>
              </a:tr>
              <a:tr h="276325">
                <a:tc gridSpan="10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All-cause deaths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05450"/>
                  </a:ext>
                </a:extLst>
              </a:tr>
              <a:tr h="61137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&lt;120/80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120/80&gt;BP&gt;160/100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&gt;160/100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1.13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2.64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6316992"/>
                  </a:ext>
                </a:extLst>
              </a:tr>
              <a:tr h="69602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0.25-0.45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0.45-0.8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2.62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2.54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3037678"/>
                  </a:ext>
                </a:extLst>
              </a:tr>
              <a:tr h="7932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0.20-0.33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0.33-0.50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0.50-0.8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2.62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2.54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2.65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2.73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854855"/>
                  </a:ext>
                </a:extLst>
              </a:tr>
              <a:tr h="7932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0-0.20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0.20-0.40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0.40-0.60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0.60-0.8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2.75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2.53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413486"/>
                  </a:ext>
                </a:extLst>
              </a:tr>
              <a:tr h="7932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0-0.18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0.18-0.38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0.38-0.58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0.58-0.78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0.488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2.62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2.47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3.18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2.01</a:t>
                      </a:r>
                      <a:endParaRPr lang="en-US" sz="9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2683427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F90D2C-B004-48A3-6BCE-22BA6C465591}"/>
              </a:ext>
            </a:extLst>
          </p:cNvPr>
          <p:cNvCxnSpPr>
            <a:cxnSpLocks/>
          </p:cNvCxnSpPr>
          <p:nvPr/>
        </p:nvCxnSpPr>
        <p:spPr>
          <a:xfrm>
            <a:off x="11292595" y="5085304"/>
            <a:ext cx="3406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DEA357-F35F-C91F-8AEC-18A9C1458326}"/>
              </a:ext>
            </a:extLst>
          </p:cNvPr>
          <p:cNvSpPr txBox="1"/>
          <p:nvPr/>
        </p:nvSpPr>
        <p:spPr>
          <a:xfrm>
            <a:off x="11567457" y="4954499"/>
            <a:ext cx="453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latin typeface="Helvetica" panose="020B0604020202020204" pitchFamily="34" charset="0"/>
                <a:cs typeface="Helvetica" panose="020B0604020202020204" pitchFamily="34" charset="0"/>
              </a:rPr>
              <a:t>Sig.</a:t>
            </a:r>
            <a:endParaRPr lang="en-US" sz="105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9FAB-28E1-00C7-80A6-B09C3E25BD33}"/>
              </a:ext>
            </a:extLst>
          </p:cNvPr>
          <p:cNvSpPr txBox="1"/>
          <p:nvPr/>
        </p:nvSpPr>
        <p:spPr>
          <a:xfrm>
            <a:off x="171449" y="310634"/>
            <a:ext cx="11849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554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All-cause deaths</a:t>
            </a:r>
          </a:p>
        </p:txBody>
      </p:sp>
    </p:spTree>
    <p:extLst>
      <p:ext uri="{BB962C8B-B14F-4D97-AF65-F5344CB8AC3E}">
        <p14:creationId xmlns:p14="http://schemas.microsoft.com/office/powerpoint/2010/main" val="2081574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36E6A-11BD-060C-D978-2E5605FBEA65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Calculating Instance 3 (2</a:t>
            </a:r>
            <a:r>
              <a:rPr lang="en-NZ" sz="2800" b="1" baseline="30000" dirty="0">
                <a:latin typeface="+mn-lt"/>
              </a:rPr>
              <a:t>nd</a:t>
            </a:r>
            <a:r>
              <a:rPr lang="en-NZ" sz="2800" b="1" dirty="0">
                <a:latin typeface="+mn-lt"/>
              </a:rPr>
              <a:t> Imaging Visit) Hyper Scores</a:t>
            </a:r>
          </a:p>
          <a:p>
            <a:pPr algn="l">
              <a:lnSpc>
                <a:spcPct val="100000"/>
              </a:lnSpc>
            </a:pPr>
            <a:endParaRPr lang="en-NZ" sz="2200" b="1" dirty="0">
              <a:solidFill>
                <a:schemeClr val="accent6"/>
              </a:solidFill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6"/>
                </a:solidFill>
                <a:latin typeface="+mn-lt"/>
              </a:rPr>
              <a:t>Instance 2 = first imaging visit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2"/>
                </a:solidFill>
                <a:latin typeface="+mn-lt"/>
              </a:rPr>
              <a:t>Instance 3 = second imaging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Find Instance 3 version for all variables (after feature selection) used in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If variable did not have instances (only 1 recording at instance 0), just re-use what was used previously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Generate the same “feature matrix” as used as the input to </a:t>
            </a:r>
            <a:r>
              <a:rPr lang="en-NZ" sz="2200" dirty="0" err="1">
                <a:latin typeface="+mn-lt"/>
              </a:rPr>
              <a:t>cPCA</a:t>
            </a:r>
            <a:r>
              <a:rPr lang="en-NZ" sz="2200" dirty="0">
                <a:latin typeface="+mn-lt"/>
              </a:rPr>
              <a:t>, same order of column, subset of rows from first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</a:t>
            </a:r>
            <a:r>
              <a:rPr lang="en-NZ" sz="2200" b="1" dirty="0">
                <a:latin typeface="+mn-lt"/>
              </a:rPr>
              <a:t> ~550 </a:t>
            </a:r>
            <a:r>
              <a:rPr lang="en-NZ" sz="2200" dirty="0">
                <a:latin typeface="+mn-lt"/>
              </a:rPr>
              <a:t>columns, ~500 of them were new instance 3 values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 </a:t>
            </a:r>
            <a:r>
              <a:rPr lang="en-NZ" sz="2200" b="1" dirty="0">
                <a:latin typeface="+mn-lt"/>
              </a:rPr>
              <a:t>~2300 </a:t>
            </a:r>
            <a:r>
              <a:rPr lang="en-NZ" sz="2200" dirty="0">
                <a:latin typeface="+mn-lt"/>
              </a:rPr>
              <a:t>rows as only a portion of patients performed repeat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Transform the new matrix into the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space using eigen matrix computed during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</a:t>
            </a:r>
            <a:r>
              <a:rPr lang="en-NZ" sz="2200" i="1" dirty="0">
                <a:latin typeface="+mn-lt"/>
              </a:rPr>
              <a:t>K</a:t>
            </a:r>
            <a:r>
              <a:rPr lang="en-NZ" sz="2200" dirty="0">
                <a:latin typeface="+mn-lt"/>
              </a:rPr>
              <a:t>-Nearest Neighbour (</a:t>
            </a:r>
            <a:r>
              <a:rPr lang="en-NZ" sz="2200" b="1" i="1" dirty="0">
                <a:latin typeface="+mn-lt"/>
              </a:rPr>
              <a:t>K</a:t>
            </a:r>
            <a:r>
              <a:rPr lang="en-NZ" sz="2200" b="1" dirty="0">
                <a:latin typeface="+mn-lt"/>
              </a:rPr>
              <a:t> = 25</a:t>
            </a:r>
            <a:r>
              <a:rPr lang="en-NZ" sz="2200" dirty="0">
                <a:latin typeface="+mn-lt"/>
              </a:rPr>
              <a:t>) to match new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3) with original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2)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Average out the hyper scores (instance 2) of 25 nearest neighbours to get updated hyper score (instance 3)</a:t>
            </a:r>
          </a:p>
        </p:txBody>
      </p:sp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6AC26-139F-47D0-819E-D17C8F7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70" y="0"/>
            <a:ext cx="709773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489A15-78C2-4981-816D-6B9E7B66562E}"/>
              </a:ext>
            </a:extLst>
          </p:cNvPr>
          <p:cNvSpPr txBox="1">
            <a:spLocks/>
          </p:cNvSpPr>
          <p:nvPr/>
        </p:nvSpPr>
        <p:spPr>
          <a:xfrm>
            <a:off x="162781" y="0"/>
            <a:ext cx="4660680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Recap:</a:t>
            </a:r>
            <a:endParaRPr lang="en-NZ" sz="2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Evaluating </a:t>
            </a:r>
            <a:r>
              <a:rPr lang="en-NZ" sz="2400" b="1" dirty="0">
                <a:latin typeface="+mn-lt"/>
              </a:rPr>
              <a:t>K-Nearest Neighbour with 10-Fold Cross Validation</a:t>
            </a:r>
          </a:p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(</a:t>
            </a:r>
            <a:r>
              <a:rPr lang="en-NZ" sz="2400" b="1" dirty="0" err="1">
                <a:latin typeface="+mn-lt"/>
              </a:rPr>
              <a:t>cTI</a:t>
            </a:r>
            <a:r>
              <a:rPr lang="en-NZ" sz="2400" b="1" dirty="0">
                <a:latin typeface="+mn-lt"/>
              </a:rPr>
              <a:t> output vs predicted output)</a:t>
            </a:r>
          </a:p>
        </p:txBody>
      </p:sp>
    </p:spTree>
    <p:extLst>
      <p:ext uri="{BB962C8B-B14F-4D97-AF65-F5344CB8AC3E}">
        <p14:creationId xmlns:p14="http://schemas.microsoft.com/office/powerpoint/2010/main" val="2244222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4EB0-803C-2AC8-E23C-FAFAE24D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" y="0"/>
            <a:ext cx="1148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489E08-323A-716E-AAF7-E58F22B7F0C4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Evaluating Change in Biomarker Value vs Change in Hyper Score</a:t>
            </a: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This is not too straight forward as variables change non-linearly at different hyper scores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Fit a loess model using variable and hyper score (imaging visit 1).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Using mean variable value per hyper score interval (0 to 0.1, 0.1 to 0.2 … etc) to get a smooth curve)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this model on the new hyper score calculated (imaging visit 2) to predict the biomarker value at imaging visit 2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Compare the predicted biomarker value with the actual reading (imaging visit 2)</a:t>
            </a:r>
            <a:endParaRPr lang="en-NZ" sz="2000" dirty="0">
              <a:latin typeface="+mn-lt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This analysis tells us if the biomarker values change in accordance with the changes in hyper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/>
              <a:t>The relationship is as </a:t>
            </a:r>
            <a:r>
              <a:rPr lang="en-NZ" sz="2000" dirty="0">
                <a:latin typeface="+mn-lt"/>
              </a:rPr>
              <a:t>shown by the fitted loess model, which was </a:t>
            </a:r>
            <a:r>
              <a:rPr lang="en-NZ" sz="2000">
                <a:latin typeface="+mn-lt"/>
              </a:rPr>
              <a:t>already validated</a:t>
            </a:r>
          </a:p>
          <a:p>
            <a:pPr lvl="1"/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200" dirty="0">
                <a:solidFill>
                  <a:srgbClr val="FF0000"/>
                </a:solidFill>
                <a:latin typeface="+mn-lt"/>
              </a:rPr>
              <a:t>Should this be the other way around? i.e. use actual biomarker value to predict hyper score</a:t>
            </a:r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Evaluation: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Calculate an error(percentage difference)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correlation of predicted vs real value (at imaging visit 2)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Bland-Altman to compare two distributions (predicted vs real value)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7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F5912-52EE-A1BF-F47D-C081898C1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5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488DE-8C5E-6876-A4C9-E84023E42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63B58-831F-B61A-DD8D-E1492B519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31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93C38-E4D7-2F1C-0426-F74789977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4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36F28-40FF-6E29-92D6-142354086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1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53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ACC37-2C65-6752-3D16-890A162BDF62}"/>
              </a:ext>
            </a:extLst>
          </p:cNvPr>
          <p:cNvSpPr txBox="1">
            <a:spLocks/>
          </p:cNvSpPr>
          <p:nvPr/>
        </p:nvSpPr>
        <p:spPr>
          <a:xfrm>
            <a:off x="0" y="179294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All Variables (No Ft Selection)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DDC1E2-C906-2512-3AF8-F91CE41D6EFD}"/>
              </a:ext>
            </a:extLst>
          </p:cNvPr>
          <p:cNvSpPr txBox="1">
            <a:spLocks/>
          </p:cNvSpPr>
          <p:nvPr/>
        </p:nvSpPr>
        <p:spPr>
          <a:xfrm>
            <a:off x="6315077" y="179294"/>
            <a:ext cx="5876925" cy="745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Only</a:t>
            </a:r>
          </a:p>
          <a:p>
            <a:r>
              <a:rPr lang="en-NZ" sz="2400" b="1" dirty="0"/>
              <a:t>(Imbalanced Brain/Body Comp Variables)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915A2-A748-B159-4E91-5284DEE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02257"/>
            <a:ext cx="5581650" cy="563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F02E6-4227-340D-886A-D59595D5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8" y="1011782"/>
            <a:ext cx="5591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2161D5-2D98-2BC7-04E6-72C4F60B2151}"/>
              </a:ext>
            </a:extLst>
          </p:cNvPr>
          <p:cNvSpPr txBox="1">
            <a:spLocks/>
          </p:cNvSpPr>
          <p:nvPr/>
        </p:nvSpPr>
        <p:spPr>
          <a:xfrm>
            <a:off x="6167120" y="179293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Body Comp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2DEB58-2372-317B-5017-ECDF2728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"/>
          <a:stretch/>
        </p:blipFill>
        <p:spPr>
          <a:xfrm>
            <a:off x="6167120" y="761734"/>
            <a:ext cx="5928129" cy="59169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4F13B3-E6E9-E7BC-21C8-5839752664C9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Brain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18F45-9D56-5895-F6FA-76622053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841059"/>
            <a:ext cx="5780174" cy="58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0A8B6-A27B-2DD6-FB2F-16CF2F7C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51"/>
            <a:ext cx="6096000" cy="61042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(10)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(10) intervals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5EA45-7105-BB9D-46C4-756DC4E4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3" y="753750"/>
            <a:ext cx="6068759" cy="61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(20)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(20)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3CCCE-1329-F3C7-10FB-56DD255B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495"/>
            <a:ext cx="6203260" cy="6221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83634-7D34-D781-E936-E734C1DA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260" y="636495"/>
            <a:ext cx="6110660" cy="61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3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2AABC-EF90-6556-4689-D1C8D135A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 Per Trajectory</a:t>
            </a:r>
          </a:p>
        </p:txBody>
      </p:sp>
    </p:spTree>
    <p:extLst>
      <p:ext uri="{BB962C8B-B14F-4D97-AF65-F5344CB8AC3E}">
        <p14:creationId xmlns:p14="http://schemas.microsoft.com/office/powerpoint/2010/main" val="200665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9899</TotalTime>
  <Words>1541</Words>
  <Application>Microsoft Office PowerPoint</Application>
  <PresentationFormat>Widescreen</PresentationFormat>
  <Paragraphs>719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Mohanad Alkhodari</cp:lastModifiedBy>
  <cp:revision>255</cp:revision>
  <dcterms:created xsi:type="dcterms:W3CDTF">2022-05-10T13:43:13Z</dcterms:created>
  <dcterms:modified xsi:type="dcterms:W3CDTF">2023-01-16T14:32:52Z</dcterms:modified>
</cp:coreProperties>
</file>